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65" r:id="rId3"/>
    <p:sldId id="266" r:id="rId4"/>
    <p:sldId id="264" r:id="rId5"/>
    <p:sldId id="263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45E86-97EF-43B7-99B0-DC963A030A33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CF33B-3FC2-4A74-8E1A-D97579A674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81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C5CC8-B953-4849-B8DC-AD2D0ECC9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CA2B47-0FB8-4885-9B3C-29D31149E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B95CEF-B2B0-4C83-92F8-8FB005AC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8CCCAF-426D-4BD9-95BA-AC3B825C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938C7B-7EAD-413A-BA4B-3A7BEEC0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77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81070-8832-424D-9B9C-49BE5975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763D9F-C253-4F91-989F-3F31D781D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57039-0EF3-4A6F-BCB2-5D20CA99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1DFC8F-556D-41E8-BA64-4124004A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8505D0-7E1D-478D-8623-99F3B5D3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61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CB5A711-F52E-4474-A993-578C5C448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5ADD21-D580-4791-AFF5-0B59AA82E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B85478-B825-47EE-B568-6F1AFB4E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2DF307-0EC7-46E5-BD28-4FD73651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CA41B7-A561-4105-BB09-E4E913D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4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689AB-B830-45ED-BC0E-9D1CAFD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6F3423-2DC9-4BC8-983A-53B851ED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EAAFAC-3D41-492F-ACDD-76767793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BBBE5C-4309-4283-86CE-EFF88811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44423A-6D3F-4BDB-BF54-1E3019E5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D0947-F814-4581-93B7-FDA901ACA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E5461B-D178-4738-8371-51CAC524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C42EE-1A08-42C6-AAA4-A1461D33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02001-4E76-44FC-A934-39689931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9F1F71-A888-41FE-86B5-F029FBFF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0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16578-9B00-4217-960C-34F2B52A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60684-86FC-41A0-B577-9202FFA2E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F25027-51A6-4732-B002-1907D3505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7BB096-2725-4F32-B903-F0D1960C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4664D2-D676-4F69-B16F-D80DC6DC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BED0DF-B5BB-4C9E-9A60-C928012C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88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4B0DA-9723-44C9-AD61-4BE9B0D8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DAEC25-6FE5-4BE0-8DF7-5CF5BD70C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F0575D-D38C-4A7C-AECA-3595D4D51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204F4F-2DF2-4F69-9C90-78326B185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DFA2E8-EE26-4A30-973A-D8E4F001E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1484843-44E4-4D61-ABB6-BC3579B1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271FA7-900F-4E3C-B46C-BF2ECB40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4B3AA2-271D-4F4F-A6B6-CF8E815B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EBDB8F-8838-4A3C-9449-B77123F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6B7C1-830D-405F-A171-8F5D5AC3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555138-25E9-4E75-8435-63CF6BF4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532BB-0375-46C2-AA60-17829CEE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18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88EEA-9F2E-4FC1-8FB9-2E4DE70A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ED4F90-BA8C-45F7-B5CB-7497C764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F6CDFE-3FCF-478D-9C64-2A3F0765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1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5A692-9DB4-4E88-B70D-52B556C7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206BA2-4AA7-4592-8507-76985C8E5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0C5A00-4FE5-4CA7-AF7E-CD131A38D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288720-D819-4AFB-92F5-D29696EB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C7D4D7-0C79-4D2E-9099-E6F83325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58416-A0AC-4C71-9A3E-44E1ADAC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60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CF627-E5FB-493F-90D7-C8CB1A1D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7DAB48-CAFB-4C36-BE1E-CE1D0809D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FEBD9B-348D-4C91-BE10-FB760B324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7EE723-125A-44D0-8F3B-01C51A51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15053E-4859-44A2-BE75-FD61FB0F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320961-052C-47D6-A4FE-C65E95DF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3A0CA-7509-4483-80D2-DBDCCE2F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B77177-78C2-4371-B0E8-E86AB8F83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D5C897-A976-421A-B60B-378E5C313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6389-080E-4820-87C7-93EE64CEF5FB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D60588-733B-445B-8A62-9EEF392A2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90AD7-8AFE-4AB0-AEBA-FDA5AE46A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4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1E6B59-87BD-431F-9EC1-6FEC2877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2" y="676851"/>
            <a:ext cx="2907371" cy="2373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82090C9-BB47-4804-935D-4170A887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453" y="1241859"/>
            <a:ext cx="966299" cy="127992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97B0888-14C2-48C4-BF08-9EF79255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32" y="1258145"/>
            <a:ext cx="940869" cy="122906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A79C89-03BB-4B2D-B1C9-E4BF9489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72" y="4538044"/>
            <a:ext cx="695056" cy="31362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806255E-4F65-489E-8C4A-89E89C2C2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38682" y="4223971"/>
            <a:ext cx="234962" cy="36831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D4B233-11CF-4EC1-83C3-A92E513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06436" y="4625715"/>
            <a:ext cx="299456" cy="751361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EF82DD6-BE20-40B2-AA46-152B0055E2BC}"/>
              </a:ext>
            </a:extLst>
          </p:cNvPr>
          <p:cNvSpPr txBox="1"/>
          <p:nvPr/>
        </p:nvSpPr>
        <p:spPr>
          <a:xfrm>
            <a:off x="0" y="8229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Use this one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2BAE9FF-7FEB-44D4-972A-6ABD6972EAF0}"/>
              </a:ext>
            </a:extLst>
          </p:cNvPr>
          <p:cNvSpPr/>
          <p:nvPr/>
        </p:nvSpPr>
        <p:spPr>
          <a:xfrm>
            <a:off x="400078" y="608962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E98D320-727C-4E2B-A06E-B5366C0DF3CA}"/>
              </a:ext>
            </a:extLst>
          </p:cNvPr>
          <p:cNvSpPr/>
          <p:nvPr/>
        </p:nvSpPr>
        <p:spPr>
          <a:xfrm>
            <a:off x="3593229" y="599818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337C9C6-9313-4C64-B071-AC43706CAE17}"/>
              </a:ext>
            </a:extLst>
          </p:cNvPr>
          <p:cNvSpPr/>
          <p:nvPr/>
        </p:nvSpPr>
        <p:spPr>
          <a:xfrm>
            <a:off x="6786380" y="608962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1E636DC-C001-4278-B7C4-02046094E6A1}"/>
              </a:ext>
            </a:extLst>
          </p:cNvPr>
          <p:cNvSpPr/>
          <p:nvPr/>
        </p:nvSpPr>
        <p:spPr>
          <a:xfrm>
            <a:off x="400078" y="3421998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DC67D6F-7B7D-4629-B019-7AC1B6017E1D}"/>
              </a:ext>
            </a:extLst>
          </p:cNvPr>
          <p:cNvSpPr/>
          <p:nvPr/>
        </p:nvSpPr>
        <p:spPr>
          <a:xfrm>
            <a:off x="3593229" y="3429000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C51E107-C45C-4F13-89E6-55D419D01A31}"/>
              </a:ext>
            </a:extLst>
          </p:cNvPr>
          <p:cNvSpPr/>
          <p:nvPr/>
        </p:nvSpPr>
        <p:spPr>
          <a:xfrm>
            <a:off x="6786380" y="3438144"/>
            <a:ext cx="3125877" cy="252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E7E97A-110C-4818-9DDE-609121285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9896" y="4276026"/>
            <a:ext cx="1618843" cy="11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4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0CB28C-38FF-4175-B52C-BA0B0DE07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0" t="23448" r="20576" b="13410"/>
          <a:stretch/>
        </p:blipFill>
        <p:spPr>
          <a:xfrm>
            <a:off x="3256559" y="1387364"/>
            <a:ext cx="6232634" cy="433026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EF82DD6-BE20-40B2-AA46-152B0055E2BC}"/>
              </a:ext>
            </a:extLst>
          </p:cNvPr>
          <p:cNvSpPr txBox="1"/>
          <p:nvPr/>
        </p:nvSpPr>
        <p:spPr>
          <a:xfrm>
            <a:off x="0" y="8229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Use this one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0FCF8319-A8CD-408F-BE2B-D89B81CA5409}"/>
              </a:ext>
            </a:extLst>
          </p:cNvPr>
          <p:cNvSpPr/>
          <p:nvPr/>
        </p:nvSpPr>
        <p:spPr>
          <a:xfrm>
            <a:off x="4223511" y="1471448"/>
            <a:ext cx="241739" cy="1755227"/>
          </a:xfrm>
          <a:prstGeom prst="leftBrac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2E5D74-932A-42B6-93A9-3A849A3C735B}"/>
              </a:ext>
            </a:extLst>
          </p:cNvPr>
          <p:cNvSpPr txBox="1"/>
          <p:nvPr/>
        </p:nvSpPr>
        <p:spPr>
          <a:xfrm>
            <a:off x="318980" y="1402152"/>
            <a:ext cx="4045554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TW" sz="1600" b="1" dirty="0">
                <a:solidFill>
                  <a:srgbClr val="0070C0"/>
                </a:solidFill>
              </a:rPr>
              <a:t>Step 1</a:t>
            </a:r>
          </a:p>
          <a:p>
            <a:pPr marL="228600" indent="-228600">
              <a:buAutoNum type="arabicPeriod"/>
            </a:pPr>
            <a:r>
              <a:rPr lang="en-US" altLang="zh-TW" sz="1600" dirty="0">
                <a:solidFill>
                  <a:srgbClr val="0070C0"/>
                </a:solidFill>
              </a:rPr>
              <a:t>Assemble DDR5 memory into COM Express Module</a:t>
            </a:r>
          </a:p>
          <a:p>
            <a:pPr marL="228600" indent="-228600">
              <a:buAutoNum type="arabicPeriod"/>
            </a:pPr>
            <a:r>
              <a:rPr lang="en-US" altLang="zh-TW" sz="1600" dirty="0">
                <a:solidFill>
                  <a:srgbClr val="0070C0"/>
                </a:solidFill>
              </a:rPr>
              <a:t>Removed all protective membranes from the thermal pads</a:t>
            </a:r>
          </a:p>
          <a:p>
            <a:pPr marL="228600" indent="-228600">
              <a:buAutoNum type="arabicPeriod"/>
            </a:pPr>
            <a:r>
              <a:rPr lang="en-US" altLang="zh-TW" sz="1600" dirty="0">
                <a:solidFill>
                  <a:srgbClr val="0070C0"/>
                </a:solidFill>
              </a:rPr>
              <a:t>Assemble Heatsink with COM Express Module with 2pcs screws, bottom mounting</a:t>
            </a: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5AFB5E7F-F9FC-475A-B157-2DF889C0046D}"/>
              </a:ext>
            </a:extLst>
          </p:cNvPr>
          <p:cNvSpPr/>
          <p:nvPr/>
        </p:nvSpPr>
        <p:spPr>
          <a:xfrm>
            <a:off x="6031293" y="3429000"/>
            <a:ext cx="241740" cy="32633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2CBCE8D-A92D-42CD-94FF-2EEB8AFD24D2}"/>
              </a:ext>
            </a:extLst>
          </p:cNvPr>
          <p:cNvSpPr txBox="1"/>
          <p:nvPr/>
        </p:nvSpPr>
        <p:spPr>
          <a:xfrm>
            <a:off x="7406313" y="1407650"/>
            <a:ext cx="408069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</a:rPr>
              <a:t>Step 2</a:t>
            </a:r>
          </a:p>
          <a:p>
            <a:pPr marL="228600" indent="-228600">
              <a:buAutoNum type="arabicPeriod"/>
            </a:pP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Place the COM Express Module/Heatsink assembly onto the connectors on the COM Express Carrier</a:t>
            </a:r>
          </a:p>
          <a:p>
            <a:pPr marL="228600" indent="-228600">
              <a:buAutoNum type="arabicPeriod"/>
            </a:pP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Assemble them with 5pcs screws, bottom mounting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0751640-4292-4CE7-889C-55C229C65984}"/>
              </a:ext>
            </a:extLst>
          </p:cNvPr>
          <p:cNvCxnSpPr>
            <a:cxnSpLocks/>
          </p:cNvCxnSpPr>
          <p:nvPr/>
        </p:nvCxnSpPr>
        <p:spPr>
          <a:xfrm>
            <a:off x="6222232" y="3432064"/>
            <a:ext cx="90000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71D01B7-124D-4E6B-8216-FF0105B21FEA}"/>
              </a:ext>
            </a:extLst>
          </p:cNvPr>
          <p:cNvCxnSpPr>
            <a:cxnSpLocks/>
          </p:cNvCxnSpPr>
          <p:nvPr/>
        </p:nvCxnSpPr>
        <p:spPr>
          <a:xfrm flipV="1">
            <a:off x="7120864" y="1644650"/>
            <a:ext cx="0" cy="176400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3371F76-C90D-40EE-9F5C-46C73849291B}"/>
              </a:ext>
            </a:extLst>
          </p:cNvPr>
          <p:cNvCxnSpPr>
            <a:cxnSpLocks/>
          </p:cNvCxnSpPr>
          <p:nvPr/>
        </p:nvCxnSpPr>
        <p:spPr>
          <a:xfrm>
            <a:off x="7120864" y="1651000"/>
            <a:ext cx="21600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5382D1-D503-4631-B61D-B242F4924236}"/>
              </a:ext>
            </a:extLst>
          </p:cNvPr>
          <p:cNvSpPr txBox="1"/>
          <p:nvPr/>
        </p:nvSpPr>
        <p:spPr>
          <a:xfrm>
            <a:off x="8392204" y="4722461"/>
            <a:ext cx="321855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TW" sz="1600" b="1" dirty="0"/>
              <a:t>Step 3</a:t>
            </a:r>
          </a:p>
          <a:p>
            <a:pPr marL="228600" indent="-228600">
              <a:buAutoNum type="arabicPeriod"/>
            </a:pPr>
            <a:r>
              <a:rPr lang="en-US" altLang="zh-TW" sz="1600" dirty="0"/>
              <a:t>Assemble BMC Module onto DDR4 SO-DIMM socket located on COM Express Carrier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5CA84FF-8339-4B3E-8D94-86079E8A2982}"/>
              </a:ext>
            </a:extLst>
          </p:cNvPr>
          <p:cNvCxnSpPr>
            <a:cxnSpLocks/>
          </p:cNvCxnSpPr>
          <p:nvPr/>
        </p:nvCxnSpPr>
        <p:spPr>
          <a:xfrm flipH="1">
            <a:off x="8402364" y="4028186"/>
            <a:ext cx="1174172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856469E-4E4F-4BED-B8F2-AA9A390F5ADE}"/>
              </a:ext>
            </a:extLst>
          </p:cNvPr>
          <p:cNvCxnSpPr>
            <a:cxnSpLocks/>
          </p:cNvCxnSpPr>
          <p:nvPr/>
        </p:nvCxnSpPr>
        <p:spPr>
          <a:xfrm flipV="1">
            <a:off x="9576536" y="4028187"/>
            <a:ext cx="0" cy="854709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56C78ED-9ABA-4128-9F61-FB39C44AF564}"/>
              </a:ext>
            </a:extLst>
          </p:cNvPr>
          <p:cNvCxnSpPr>
            <a:cxnSpLocks/>
          </p:cNvCxnSpPr>
          <p:nvPr/>
        </p:nvCxnSpPr>
        <p:spPr>
          <a:xfrm flipH="1">
            <a:off x="9094260" y="4882896"/>
            <a:ext cx="482276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86E46AB-2F5B-4B70-97D1-20D22436626B}"/>
              </a:ext>
            </a:extLst>
          </p:cNvPr>
          <p:cNvSpPr/>
          <p:nvPr/>
        </p:nvSpPr>
        <p:spPr>
          <a:xfrm>
            <a:off x="244550" y="808074"/>
            <a:ext cx="11281143" cy="54970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29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E4754F6-A015-4E63-AD16-5BEB85043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9845" r="16168" b="13643"/>
          <a:stretch/>
        </p:blipFill>
        <p:spPr>
          <a:xfrm>
            <a:off x="2934586" y="1360970"/>
            <a:ext cx="6641949" cy="4561365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EF82DD6-BE20-40B2-AA46-152B0055E2BC}"/>
              </a:ext>
            </a:extLst>
          </p:cNvPr>
          <p:cNvSpPr txBox="1"/>
          <p:nvPr/>
        </p:nvSpPr>
        <p:spPr>
          <a:xfrm>
            <a:off x="0" y="8229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Use this one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5AFB5E7F-F9FC-475A-B157-2DF889C0046D}"/>
              </a:ext>
            </a:extLst>
          </p:cNvPr>
          <p:cNvSpPr/>
          <p:nvPr/>
        </p:nvSpPr>
        <p:spPr>
          <a:xfrm>
            <a:off x="7031840" y="4490617"/>
            <a:ext cx="241740" cy="32633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2CBCE8D-A92D-42CD-94FF-2EEB8AFD24D2}"/>
              </a:ext>
            </a:extLst>
          </p:cNvPr>
          <p:cNvSpPr txBox="1"/>
          <p:nvPr/>
        </p:nvSpPr>
        <p:spPr>
          <a:xfrm>
            <a:off x="7406313" y="1407650"/>
            <a:ext cx="40806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Assemble the 10G Ethernet Card onto the x16 slot. The slot is named as 10G-KR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71D01B7-124D-4E6B-8216-FF0105B21FEA}"/>
              </a:ext>
            </a:extLst>
          </p:cNvPr>
          <p:cNvCxnSpPr>
            <a:cxnSpLocks/>
          </p:cNvCxnSpPr>
          <p:nvPr/>
        </p:nvCxnSpPr>
        <p:spPr>
          <a:xfrm flipV="1">
            <a:off x="7120864" y="1644650"/>
            <a:ext cx="0" cy="273600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3371F76-C90D-40EE-9F5C-46C73849291B}"/>
              </a:ext>
            </a:extLst>
          </p:cNvPr>
          <p:cNvCxnSpPr>
            <a:cxnSpLocks/>
          </p:cNvCxnSpPr>
          <p:nvPr/>
        </p:nvCxnSpPr>
        <p:spPr>
          <a:xfrm>
            <a:off x="7120864" y="1651000"/>
            <a:ext cx="21600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86E46AB-2F5B-4B70-97D1-20D22436626B}"/>
              </a:ext>
            </a:extLst>
          </p:cNvPr>
          <p:cNvSpPr/>
          <p:nvPr/>
        </p:nvSpPr>
        <p:spPr>
          <a:xfrm>
            <a:off x="244550" y="808074"/>
            <a:ext cx="11281143" cy="54970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B9F8CA4-D3CC-463F-B8E8-2FB3406B4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t="14406" r="10249" b="7127"/>
          <a:stretch/>
        </p:blipFill>
        <p:spPr>
          <a:xfrm>
            <a:off x="1881351" y="444061"/>
            <a:ext cx="8755118" cy="60575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1E6B59-87BD-431F-9EC1-6FEC2877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3" y="532478"/>
            <a:ext cx="2178162" cy="177809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82090C9-BB47-4804-935D-4170A887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3" y="2470101"/>
            <a:ext cx="723937" cy="9588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97B0888-14C2-48C4-BF08-9EF79255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764" y="2489151"/>
            <a:ext cx="704886" cy="92079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A79C89-03BB-4B2D-B1C9-E4BF94898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43" y="3603488"/>
            <a:ext cx="520727" cy="23496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1E901B9-2EF4-41EE-836B-8F416F0DF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64" y="4196551"/>
            <a:ext cx="120656" cy="20956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C570B8A-4A6E-42A9-845B-5042ACC0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33" y="4561002"/>
            <a:ext cx="196860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0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B9F8CA4-D3CC-463F-B8E8-2FB3406B4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t="14406" r="10249" b="7127"/>
          <a:stretch/>
        </p:blipFill>
        <p:spPr>
          <a:xfrm>
            <a:off x="1254641" y="403794"/>
            <a:ext cx="8134445" cy="56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9F5843-BABF-465E-A74C-6D06036D14B3}"/>
              </a:ext>
            </a:extLst>
          </p:cNvPr>
          <p:cNvSpPr txBox="1"/>
          <p:nvPr/>
        </p:nvSpPr>
        <p:spPr>
          <a:xfrm>
            <a:off x="9811603" y="5133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BMC_LED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B6FD32-8CF6-4CF5-8FBF-CA35BC4D4667}"/>
              </a:ext>
            </a:extLst>
          </p:cNvPr>
          <p:cNvCxnSpPr>
            <a:cxnSpLocks/>
          </p:cNvCxnSpPr>
          <p:nvPr/>
        </p:nvCxnSpPr>
        <p:spPr>
          <a:xfrm>
            <a:off x="9487603" y="63650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2A45B9-4063-472D-8B3F-3E0DF00BB5AC}"/>
              </a:ext>
            </a:extLst>
          </p:cNvPr>
          <p:cNvSpPr txBox="1"/>
          <p:nvPr/>
        </p:nvSpPr>
        <p:spPr>
          <a:xfrm>
            <a:off x="9816050" y="2397904"/>
            <a:ext cx="8227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I2C/GPIO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458EF8-6C33-4326-B7C3-A74D2F6E9D0F}"/>
              </a:ext>
            </a:extLst>
          </p:cNvPr>
          <p:cNvCxnSpPr>
            <a:cxnSpLocks/>
          </p:cNvCxnSpPr>
          <p:nvPr/>
        </p:nvCxnSpPr>
        <p:spPr>
          <a:xfrm>
            <a:off x="9492049" y="252658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867685-6F5B-4592-A629-C50381FC28C4}"/>
              </a:ext>
            </a:extLst>
          </p:cNvPr>
          <p:cNvSpPr txBox="1"/>
          <p:nvPr/>
        </p:nvSpPr>
        <p:spPr>
          <a:xfrm>
            <a:off x="9816049" y="256136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UART3, UART4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5421BA5-6578-4F33-AB93-0A36D2A90A81}"/>
              </a:ext>
            </a:extLst>
          </p:cNvPr>
          <p:cNvCxnSpPr>
            <a:cxnSpLocks/>
          </p:cNvCxnSpPr>
          <p:nvPr/>
        </p:nvCxnSpPr>
        <p:spPr>
          <a:xfrm>
            <a:off x="9492049" y="269005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507673-746A-462E-BAA7-6AA710EFBC59}"/>
              </a:ext>
            </a:extLst>
          </p:cNvPr>
          <p:cNvSpPr txBox="1"/>
          <p:nvPr/>
        </p:nvSpPr>
        <p:spPr>
          <a:xfrm>
            <a:off x="9816050" y="280758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I2C1, 2, 5, 7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DA50EC3-9DAE-4A9B-9CDB-B5CCF8415B20}"/>
              </a:ext>
            </a:extLst>
          </p:cNvPr>
          <p:cNvCxnSpPr>
            <a:cxnSpLocks/>
          </p:cNvCxnSpPr>
          <p:nvPr/>
        </p:nvCxnSpPr>
        <p:spPr>
          <a:xfrm>
            <a:off x="9492050" y="2936270"/>
            <a:ext cx="324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61B15D1-051B-42ED-A15C-2AE3AA6D32E1}"/>
              </a:ext>
            </a:extLst>
          </p:cNvPr>
          <p:cNvCxnSpPr>
            <a:cxnSpLocks/>
          </p:cNvCxnSpPr>
          <p:nvPr/>
        </p:nvCxnSpPr>
        <p:spPr>
          <a:xfrm>
            <a:off x="9492049" y="2816684"/>
            <a:ext cx="0" cy="208822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1052DE3-F406-42E4-83F7-553A3830E2A6}"/>
              </a:ext>
            </a:extLst>
          </p:cNvPr>
          <p:cNvGrpSpPr/>
          <p:nvPr/>
        </p:nvGrpSpPr>
        <p:grpSpPr>
          <a:xfrm>
            <a:off x="9492049" y="3016408"/>
            <a:ext cx="1113364" cy="246221"/>
            <a:chOff x="9492049" y="3016408"/>
            <a:chExt cx="1113364" cy="24622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A2AF96-633E-41AB-BE1B-D786AC6ACB68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BMC_DBG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609905A-4DF4-4B04-8D06-4660C31616F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752496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IPMB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4488847-04A6-4B5F-9146-DCD72A5CC956}"/>
              </a:ext>
            </a:extLst>
          </p:cNvPr>
          <p:cNvSpPr txBox="1"/>
          <p:nvPr/>
        </p:nvSpPr>
        <p:spPr>
          <a:xfrm>
            <a:off x="5347750" y="6359823"/>
            <a:ext cx="7085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mgt.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LAN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38B373E-A41E-4318-B9E2-C0F001CCAE98}"/>
              </a:ext>
            </a:extLst>
          </p:cNvPr>
          <p:cNvSpPr txBox="1"/>
          <p:nvPr/>
        </p:nvSpPr>
        <p:spPr>
          <a:xfrm>
            <a:off x="3514272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UART1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VGA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0390563-8B78-4108-BBE2-208A7EA0086F}"/>
              </a:ext>
            </a:extLst>
          </p:cNvPr>
          <p:cNvCxnSpPr>
            <a:cxnSpLocks/>
          </p:cNvCxnSpPr>
          <p:nvPr/>
        </p:nvCxnSpPr>
        <p:spPr>
          <a:xfrm rot="5400000">
            <a:off x="5528051" y="6207392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45391"/>
            <a:ext cx="789364" cy="726240"/>
            <a:chOff x="4783941" y="6045391"/>
            <a:chExt cx="789364" cy="726240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71521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USB2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(bottom)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F9999E9-E1C7-449D-97DE-5A4371063DDD}"/>
              </a:ext>
            </a:extLst>
          </p:cNvPr>
          <p:cNvCxnSpPr>
            <a:cxnSpLocks/>
          </p:cNvCxnSpPr>
          <p:nvPr/>
        </p:nvCxnSpPr>
        <p:spPr>
          <a:xfrm rot="5400000">
            <a:off x="3735288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B5C18E9C-9AA2-4B71-8038-D719DC663CBC}"/>
              </a:ext>
            </a:extLst>
          </p:cNvPr>
          <p:cNvGrpSpPr/>
          <p:nvPr/>
        </p:nvGrpSpPr>
        <p:grpSpPr>
          <a:xfrm>
            <a:off x="1551268" y="4478464"/>
            <a:ext cx="1115440" cy="246221"/>
            <a:chOff x="1551268" y="4478464"/>
            <a:chExt cx="1115440" cy="246221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0FA7723-63B4-4104-887B-22912FF07B20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UART2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78F345E-76DC-40D6-962B-14D10848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92208D8-0283-44AD-A28D-5D80933D68B7}"/>
              </a:ext>
            </a:extLst>
          </p:cNvPr>
          <p:cNvGrpSpPr/>
          <p:nvPr/>
        </p:nvGrpSpPr>
        <p:grpSpPr>
          <a:xfrm>
            <a:off x="1551268" y="3061375"/>
            <a:ext cx="1115440" cy="246221"/>
            <a:chOff x="1551268" y="4478464"/>
            <a:chExt cx="1115440" cy="246221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B21CC8B-1915-4595-969D-38F1C5294C37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FAN0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FAC153B0-BE9F-4CFE-8E8A-3F3384DC5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0E87112-CBC0-419C-8C7C-F56277739E8D}"/>
              </a:ext>
            </a:extLst>
          </p:cNvPr>
          <p:cNvGrpSpPr/>
          <p:nvPr/>
        </p:nvGrpSpPr>
        <p:grpSpPr>
          <a:xfrm>
            <a:off x="1551254" y="2424511"/>
            <a:ext cx="1115440" cy="246221"/>
            <a:chOff x="1551268" y="4478464"/>
            <a:chExt cx="1115440" cy="24622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EC8A613-789A-41C1-A9F8-FABF1ACFFC93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FAN1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CDF73B50-AF3B-49E6-970D-4EDC5E6C4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7F5CBDE-6C04-48A1-A639-6AF4EC7D979E}"/>
              </a:ext>
            </a:extLst>
          </p:cNvPr>
          <p:cNvGrpSpPr/>
          <p:nvPr/>
        </p:nvGrpSpPr>
        <p:grpSpPr>
          <a:xfrm>
            <a:off x="5294585" y="95255"/>
            <a:ext cx="789364" cy="540171"/>
            <a:chOff x="438769" y="2114587"/>
            <a:chExt cx="789364" cy="540171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37473C0-9C2C-4B24-8EC0-F117AC12D79C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6C55981D-9B00-4FC0-9998-6F6C3C30A5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074BB9C-1D3D-47B5-B1FD-A963C0EFBDCB}"/>
              </a:ext>
            </a:extLst>
          </p:cNvPr>
          <p:cNvGrpSpPr/>
          <p:nvPr/>
        </p:nvGrpSpPr>
        <p:grpSpPr>
          <a:xfrm>
            <a:off x="5629726" y="87364"/>
            <a:ext cx="789364" cy="540171"/>
            <a:chOff x="438769" y="2114587"/>
            <a:chExt cx="789364" cy="540171"/>
          </a:xfrm>
        </p:grpSpPr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425C6B3B-BF61-4A78-AC2D-65997CB8519A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7CB78EAC-6EE5-434F-B758-C7A7C7884D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4185B93-D9B1-4873-A376-C13473101BF3}"/>
              </a:ext>
            </a:extLst>
          </p:cNvPr>
          <p:cNvSpPr txBox="1"/>
          <p:nvPr/>
        </p:nvSpPr>
        <p:spPr>
          <a:xfrm>
            <a:off x="6644918" y="106229"/>
            <a:ext cx="1351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FAN_TACH/PWM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27B218C-8553-444B-8396-0731F637DB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3413" y="473426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806C68-50C3-411D-84E9-118EA49D80E1}"/>
              </a:ext>
            </a:extLst>
          </p:cNvPr>
          <p:cNvSpPr txBox="1"/>
          <p:nvPr/>
        </p:nvSpPr>
        <p:spPr>
          <a:xfrm>
            <a:off x="84143" y="44673"/>
            <a:ext cx="114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IPMI Interfaces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Use this one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66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140</Words>
  <Application>Microsoft Office PowerPoint</Application>
  <PresentationFormat>寬螢幕</PresentationFormat>
  <Paragraphs>35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70</cp:revision>
  <dcterms:created xsi:type="dcterms:W3CDTF">2024-12-23T07:47:23Z</dcterms:created>
  <dcterms:modified xsi:type="dcterms:W3CDTF">2024-12-25T08:40:20Z</dcterms:modified>
</cp:coreProperties>
</file>